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0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636D"/>
    <a:srgbClr val="365A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2232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5167A-F058-B479-9FB4-452AC33CA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AE7801-2033-2BAC-B283-E6879A5E45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4E6D93-2265-BC59-AF21-172F18000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86B2-FF17-4E38-B6B6-08D85F505003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6C3644-6441-DF1B-EF00-754A22DD8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13500-F72E-4687-FF55-E523E25C6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697-D0C1-4813-9371-427C9F2F5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347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174C9-D2CD-D1E6-2E87-60400C2C7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22C93B-5955-2198-28B0-B49BB416F4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BEF48-C339-0CD6-D605-34EA80BCD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86B2-FF17-4E38-B6B6-08D85F505003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382EF-BE48-FBE3-E6FC-2288B6928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D0DFD-B183-32AB-8D85-34F6E9090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697-D0C1-4813-9371-427C9F2F5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056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0175F0-703B-42A2-EA95-DBA8102BD3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8CD88A-F019-4237-CE52-3BF326B6DE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29833-34F9-0FCE-632C-963AE052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86B2-FF17-4E38-B6B6-08D85F505003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9797B8-F9EF-173E-A40A-77325E886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B29BA-ECBA-F641-9339-5108E65BE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697-D0C1-4813-9371-427C9F2F5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412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92371-624F-535E-CCF1-3E77ED74F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AF861-7412-F498-C2B5-3609D77F7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3131B-1E30-5F43-99A2-4C577800E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86B2-FF17-4E38-B6B6-08D85F505003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A5645-C661-240F-CAA7-B60FF4538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15EEB-AD35-B0E4-4A26-ACAF78ED9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697-D0C1-4813-9371-427C9F2F5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5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EA9D2-07E8-5940-142F-70DADA539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33C820-7981-F703-7BE8-7FEA71C97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4D00A-1EC0-3288-73CA-71651784F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86B2-FF17-4E38-B6B6-08D85F505003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B2123-0330-0DF8-52B4-7F033696F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ADB65-FB9E-870D-CAAB-46DD07DA7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697-D0C1-4813-9371-427C9F2F5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595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1656A-90E9-3581-E61C-59147D73C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028AB-AEED-F20D-777A-980A0A4FD2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A2BA3C-02D7-AC17-EFB3-C8FE97F470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F7837C-B283-980A-A3B6-A80C3311B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86B2-FF17-4E38-B6B6-08D85F505003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F75DB8-59FA-816D-1510-2D0B54AC0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9FC4A4-644E-B0DD-24D4-CC488D588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697-D0C1-4813-9371-427C9F2F5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298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76217-95A1-C35D-9FB2-E1F3B7C37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677FE-F78A-EB5F-8EDB-DB43A192B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C67F55-F711-DC4A-2D58-FA1839FA11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1879A3-AE23-4A5D-FBF5-B6D033422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3C73A6-CE86-A3FB-CB48-4AB907390B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01A1ED-F42F-5AF2-EB15-767FAA774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86B2-FF17-4E38-B6B6-08D85F505003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4A6A42-5E70-08A3-2924-5CBC29708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399F47-9E54-AFEB-B3B9-4A58DD114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697-D0C1-4813-9371-427C9F2F5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227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F6FD7-5AF8-CB12-D0DB-DA745DBE0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961855-F577-024A-0262-80FD6F139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86B2-FF17-4E38-B6B6-08D85F505003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3F9D08-BAF2-2C00-99D8-62505EC66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3C2D86-5B38-B958-B9A1-C243D1CE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697-D0C1-4813-9371-427C9F2F5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197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C6039D-125A-6DAA-DAB7-8E3EF2769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86B2-FF17-4E38-B6B6-08D85F505003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FC7F51-7385-1EF2-FC11-2FAEA9108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CCE38-6CE1-1185-88FE-488D3D54C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697-D0C1-4813-9371-427C9F2F5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76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C7141-80E7-00D4-6606-4890A3F19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68466-329B-292E-DB54-88B84C5C5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1500E3-85B7-496E-0C33-BADE23569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A234C4-F65E-047D-CA03-D227B2E7B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86B2-FF17-4E38-B6B6-08D85F505003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1AFCD1-3F17-76EC-188D-D9CE29A2C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8B0FA6-3D60-6E53-BF0D-280F8E638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697-D0C1-4813-9371-427C9F2F5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78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CCA56-15EA-EC41-6BF3-8C202A7A3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EAFBD9-CDA3-9DE7-8186-BB6B9856B3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E96E62-6D07-360E-5C75-82E1A9494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3122EB-CF23-4273-7E22-1A72A840A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86B2-FF17-4E38-B6B6-08D85F505003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7C6E7-79FF-7344-D3F5-C2E966CF6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F68E8F-0B36-D909-635D-CD1D28C7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697-D0C1-4813-9371-427C9F2F5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109119-0BCF-AB2E-CD7C-6F5FE9B5E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EDF35-0323-EFCF-E925-59C4016E2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CAC0E-187A-2C30-8930-1B6FCB0095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2186B2-FF17-4E38-B6B6-08D85F505003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93BE5-08FE-A738-09A8-DFF6EB66D1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8A78B-588A-2E36-D317-1035AE1AF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FC7697-D0C1-4813-9371-427C9F2F5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08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45FF44-BD58-4066-291A-1457EE49E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437"/>
            <a:ext cx="12192000" cy="59531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09A8F34-12B8-1627-4D81-41F235B89848}"/>
              </a:ext>
            </a:extLst>
          </p:cNvPr>
          <p:cNvSpPr/>
          <p:nvPr/>
        </p:nvSpPr>
        <p:spPr>
          <a:xfrm>
            <a:off x="0" y="6405562"/>
            <a:ext cx="12192000" cy="452438"/>
          </a:xfrm>
          <a:prstGeom prst="rect">
            <a:avLst/>
          </a:prstGeom>
          <a:solidFill>
            <a:srgbClr val="2A63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470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A60E09-4E3A-7D6D-5448-9933F8443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8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473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D58B78-1207-EF40-193A-6244D4CA8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64" y="0"/>
            <a:ext cx="5557736" cy="12850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E26BF3-E3A7-4313-D92A-15C37C3CA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28"/>
          <a:stretch>
            <a:fillRect/>
          </a:stretch>
        </p:blipFill>
        <p:spPr>
          <a:xfrm>
            <a:off x="9396918" y="6026956"/>
            <a:ext cx="2795081" cy="83104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62A73F1-DB7A-5EC1-E922-5673FEB41C66}"/>
              </a:ext>
            </a:extLst>
          </p:cNvPr>
          <p:cNvSpPr/>
          <p:nvPr/>
        </p:nvSpPr>
        <p:spPr>
          <a:xfrm>
            <a:off x="0" y="0"/>
            <a:ext cx="6753225" cy="1285026"/>
          </a:xfrm>
          <a:prstGeom prst="rect">
            <a:avLst/>
          </a:prstGeom>
          <a:solidFill>
            <a:srgbClr val="365A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974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26D151-B20E-9442-0923-8007ED6DD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8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55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E7663-9866-C074-A2FD-F1A1CBDA9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131306-9B46-E6DD-CE00-164AB7818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174" y="0"/>
            <a:ext cx="5518826" cy="12760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3DDC3B-718E-FF2C-67DF-DB64E520F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28"/>
          <a:stretch>
            <a:fillRect/>
          </a:stretch>
        </p:blipFill>
        <p:spPr>
          <a:xfrm>
            <a:off x="9396918" y="6026956"/>
            <a:ext cx="2795081" cy="83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014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Kim Schroeder</dc:creator>
  <cp:lastModifiedBy>Kim Schroeder</cp:lastModifiedBy>
  <cp:revision>2</cp:revision>
  <dcterms:created xsi:type="dcterms:W3CDTF">2026-07-10T10:12:54Z</dcterms:created>
  <dcterms:modified xsi:type="dcterms:W3CDTF">2026-07-10T10:26:08Z</dcterms:modified>
</cp:coreProperties>
</file>